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80" autoAdjust="0"/>
    <p:restoredTop sz="94671"/>
  </p:normalViewPr>
  <p:slideViewPr>
    <p:cSldViewPr snapToObjects="1" showGuides="1">
      <p:cViewPr varScale="1">
        <p:scale>
          <a:sx n="55" d="100"/>
          <a:sy n="55" d="100"/>
        </p:scale>
        <p:origin x="3352" y="224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2F5D1AC9-F130-9591-14FD-74B277F54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FE3560E-F330-44F8-6E8A-789DE6D3B0B8}"/>
              </a:ext>
            </a:extLst>
          </p:cNvPr>
          <p:cNvSpPr txBox="1">
            <a:spLocks/>
          </p:cNvSpPr>
          <p:nvPr/>
        </p:nvSpPr>
        <p:spPr>
          <a:xfrm>
            <a:off x="1435088" y="8876335"/>
            <a:ext cx="7416824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sk-SK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 dovolenky si dones spomienky, </a:t>
            </a:r>
            <a:r>
              <a:rPr lang="sk-SK" sz="4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nie rastlinky! </a:t>
            </a:r>
          </a:p>
          <a:p>
            <a:pPr algn="ctr">
              <a:lnSpc>
                <a:spcPts val="4600"/>
              </a:lnSpc>
            </a:pPr>
            <a:endParaRPr lang="fr-FR" sz="4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FA601E5-6BA5-2AA1-65A2-63A843F9CD28}"/>
              </a:ext>
            </a:extLst>
          </p:cNvPr>
          <p:cNvSpPr txBox="1">
            <a:spLocks/>
          </p:cNvSpPr>
          <p:nvPr/>
        </p:nvSpPr>
        <p:spPr>
          <a:xfrm>
            <a:off x="399602" y="491268"/>
            <a:ext cx="5133836" cy="6335427"/>
          </a:xfrm>
          <a:prstGeom prst="rect">
            <a:avLst/>
          </a:prstGeom>
        </p:spPr>
        <p:txBody>
          <a:bodyPr vert="horz" lIns="0" tIns="45720" rIns="91440" bIns="0" rtlCol="0" anchor="t">
            <a:normAutofit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sk-SK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UDRŽUJTE PRÍRODU ZDRAVÚ,</a:t>
            </a:r>
            <a:br>
              <a:rPr kumimoji="0" lang="sk-SK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sk-SK" sz="6600" dirty="0">
                <a:solidFill>
                  <a:schemeClr val="bg1"/>
                </a:solidFill>
                <a:latin typeface="Roboto Th" pitchFamily="2" charset="0"/>
              </a:rPr>
              <a:t>neprivážajte rastliny domov</a:t>
            </a:r>
          </a:p>
          <a:p>
            <a:pPr algn="l"/>
            <a:endParaRPr lang="en-GB" sz="6600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  <a:p>
            <a:pPr algn="l"/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00201DEC-0E65-4889-B1B8-A68B446F3FF3}"/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19</Words>
  <Application>Microsoft Macintosh PowerPoint</Application>
  <PresentationFormat>Vlastná</PresentationFormat>
  <Paragraphs>3</Paragraphs>
  <Slides>1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Prezentácia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Dekanová Alexandra</cp:lastModifiedBy>
  <cp:revision>42</cp:revision>
  <dcterms:created xsi:type="dcterms:W3CDTF">2023-07-25T13:09:41Z</dcterms:created>
  <dcterms:modified xsi:type="dcterms:W3CDTF">2025-05-06T13:41:01Z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